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Hancock" userId="91e7f7fd583512f3" providerId="LiveId" clId="{EC272562-F34F-4176-989F-3ACFDF69083D}"/>
    <pc:docChg chg="custSel addSld modSld sldOrd">
      <pc:chgData name="Jerry Hancock" userId="91e7f7fd583512f3" providerId="LiveId" clId="{EC272562-F34F-4176-989F-3ACFDF69083D}" dt="2022-05-27T21:11:30.589" v="188" actId="680"/>
      <pc:docMkLst>
        <pc:docMk/>
      </pc:docMkLst>
      <pc:sldChg chg="addSp delSp modSp mod ord">
        <pc:chgData name="Jerry Hancock" userId="91e7f7fd583512f3" providerId="LiveId" clId="{EC272562-F34F-4176-989F-3ACFDF69083D}" dt="2022-05-27T21:06:00.151" v="49" actId="166"/>
        <pc:sldMkLst>
          <pc:docMk/>
          <pc:sldMk cId="3935310101" sldId="259"/>
        </pc:sldMkLst>
        <pc:spChg chg="mod ord">
          <ac:chgData name="Jerry Hancock" userId="91e7f7fd583512f3" providerId="LiveId" clId="{EC272562-F34F-4176-989F-3ACFDF69083D}" dt="2022-05-27T21:06:00.151" v="49" actId="166"/>
          <ac:spMkLst>
            <pc:docMk/>
            <pc:sldMk cId="3935310101" sldId="259"/>
            <ac:spMk id="2" creationId="{ECE15A2D-114E-4DD6-A8A3-CCEA681C4FF1}"/>
          </ac:spMkLst>
        </pc:spChg>
        <pc:spChg chg="del">
          <ac:chgData name="Jerry Hancock" userId="91e7f7fd583512f3" providerId="LiveId" clId="{EC272562-F34F-4176-989F-3ACFDF69083D}" dt="2022-05-27T21:05:22.343" v="44" actId="478"/>
          <ac:spMkLst>
            <pc:docMk/>
            <pc:sldMk cId="3935310101" sldId="259"/>
            <ac:spMk id="3" creationId="{3DA9A246-62B5-46AA-982C-853318AF9BFF}"/>
          </ac:spMkLst>
        </pc:spChg>
        <pc:picChg chg="add mod">
          <ac:chgData name="Jerry Hancock" userId="91e7f7fd583512f3" providerId="LiveId" clId="{EC272562-F34F-4176-989F-3ACFDF69083D}" dt="2022-05-27T21:05:52.749" v="48" actId="1076"/>
          <ac:picMkLst>
            <pc:docMk/>
            <pc:sldMk cId="3935310101" sldId="259"/>
            <ac:picMk id="5" creationId="{307FE5FC-B1E3-EEC7-7566-8133D5C5ED8C}"/>
          </ac:picMkLst>
        </pc:picChg>
      </pc:sldChg>
      <pc:sldChg chg="addSp delSp modSp new mod">
        <pc:chgData name="Jerry Hancock" userId="91e7f7fd583512f3" providerId="LiveId" clId="{EC272562-F34F-4176-989F-3ACFDF69083D}" dt="2022-05-27T21:04:52.357" v="19" actId="1076"/>
        <pc:sldMkLst>
          <pc:docMk/>
          <pc:sldMk cId="3231475187" sldId="260"/>
        </pc:sldMkLst>
        <pc:spChg chg="mod">
          <ac:chgData name="Jerry Hancock" userId="91e7f7fd583512f3" providerId="LiveId" clId="{EC272562-F34F-4176-989F-3ACFDF69083D}" dt="2022-05-27T21:04:39.462" v="13" actId="27636"/>
          <ac:spMkLst>
            <pc:docMk/>
            <pc:sldMk cId="3231475187" sldId="260"/>
            <ac:spMk id="2" creationId="{91D8A2B2-FA0E-CD7C-24FE-55728437DDE6}"/>
          </ac:spMkLst>
        </pc:spChg>
        <pc:spChg chg="del">
          <ac:chgData name="Jerry Hancock" userId="91e7f7fd583512f3" providerId="LiveId" clId="{EC272562-F34F-4176-989F-3ACFDF69083D}" dt="2022-05-27T21:04:42.492" v="14" actId="478"/>
          <ac:spMkLst>
            <pc:docMk/>
            <pc:sldMk cId="3231475187" sldId="260"/>
            <ac:spMk id="3" creationId="{CE4C73D1-2223-DFAF-0012-7084C18E5914}"/>
          </ac:spMkLst>
        </pc:spChg>
        <pc:picChg chg="add mod">
          <ac:chgData name="Jerry Hancock" userId="91e7f7fd583512f3" providerId="LiveId" clId="{EC272562-F34F-4176-989F-3ACFDF69083D}" dt="2022-05-27T21:04:52.357" v="19" actId="1076"/>
          <ac:picMkLst>
            <pc:docMk/>
            <pc:sldMk cId="3231475187" sldId="260"/>
            <ac:picMk id="5" creationId="{79C9290C-A6E1-B65A-464B-886724E8F6C6}"/>
          </ac:picMkLst>
        </pc:picChg>
      </pc:sldChg>
      <pc:sldChg chg="addSp delSp modSp new mod">
        <pc:chgData name="Jerry Hancock" userId="91e7f7fd583512f3" providerId="LiveId" clId="{EC272562-F34F-4176-989F-3ACFDF69083D}" dt="2022-05-27T21:06:52.753" v="69" actId="1076"/>
        <pc:sldMkLst>
          <pc:docMk/>
          <pc:sldMk cId="2820393423" sldId="261"/>
        </pc:sldMkLst>
        <pc:spChg chg="mod">
          <ac:chgData name="Jerry Hancock" userId="91e7f7fd583512f3" providerId="LiveId" clId="{EC272562-F34F-4176-989F-3ACFDF69083D}" dt="2022-05-27T21:06:27.964" v="65" actId="27636"/>
          <ac:spMkLst>
            <pc:docMk/>
            <pc:sldMk cId="2820393423" sldId="261"/>
            <ac:spMk id="2" creationId="{ABC4C7E3-816D-335F-5AD4-DC9113979EC4}"/>
          </ac:spMkLst>
        </pc:spChg>
        <pc:spChg chg="del">
          <ac:chgData name="Jerry Hancock" userId="91e7f7fd583512f3" providerId="LiveId" clId="{EC272562-F34F-4176-989F-3ACFDF69083D}" dt="2022-05-27T21:06:32.832" v="66" actId="478"/>
          <ac:spMkLst>
            <pc:docMk/>
            <pc:sldMk cId="2820393423" sldId="261"/>
            <ac:spMk id="3" creationId="{BBA5C481-851E-E14F-BCAC-067168558C7F}"/>
          </ac:spMkLst>
        </pc:spChg>
        <pc:picChg chg="add mod">
          <ac:chgData name="Jerry Hancock" userId="91e7f7fd583512f3" providerId="LiveId" clId="{EC272562-F34F-4176-989F-3ACFDF69083D}" dt="2022-05-27T21:06:52.753" v="69" actId="1076"/>
          <ac:picMkLst>
            <pc:docMk/>
            <pc:sldMk cId="2820393423" sldId="261"/>
            <ac:picMk id="5" creationId="{A29EA688-C9D7-93EA-8281-3A63244F54F9}"/>
          </ac:picMkLst>
        </pc:picChg>
      </pc:sldChg>
      <pc:sldChg chg="addSp delSp modSp new mod">
        <pc:chgData name="Jerry Hancock" userId="91e7f7fd583512f3" providerId="LiveId" clId="{EC272562-F34F-4176-989F-3ACFDF69083D}" dt="2022-05-27T21:07:33.108" v="82" actId="14100"/>
        <pc:sldMkLst>
          <pc:docMk/>
          <pc:sldMk cId="1559946386" sldId="262"/>
        </pc:sldMkLst>
        <pc:spChg chg="mod">
          <ac:chgData name="Jerry Hancock" userId="91e7f7fd583512f3" providerId="LiveId" clId="{EC272562-F34F-4176-989F-3ACFDF69083D}" dt="2022-05-27T21:07:08.555" v="79" actId="27636"/>
          <ac:spMkLst>
            <pc:docMk/>
            <pc:sldMk cId="1559946386" sldId="262"/>
            <ac:spMk id="2" creationId="{D75C2478-EE0A-D348-883D-87951C6418E0}"/>
          </ac:spMkLst>
        </pc:spChg>
        <pc:spChg chg="del">
          <ac:chgData name="Jerry Hancock" userId="91e7f7fd583512f3" providerId="LiveId" clId="{EC272562-F34F-4176-989F-3ACFDF69083D}" dt="2022-05-27T21:07:13.536" v="80" actId="478"/>
          <ac:spMkLst>
            <pc:docMk/>
            <pc:sldMk cId="1559946386" sldId="262"/>
            <ac:spMk id="3" creationId="{A13BB52F-6A22-602B-7FC3-024A5BA41C1A}"/>
          </ac:spMkLst>
        </pc:spChg>
        <pc:picChg chg="add mod">
          <ac:chgData name="Jerry Hancock" userId="91e7f7fd583512f3" providerId="LiveId" clId="{EC272562-F34F-4176-989F-3ACFDF69083D}" dt="2022-05-27T21:07:33.108" v="82" actId="14100"/>
          <ac:picMkLst>
            <pc:docMk/>
            <pc:sldMk cId="1559946386" sldId="262"/>
            <ac:picMk id="5" creationId="{35E8A08B-5D79-1BDF-27F6-2C4328D933E8}"/>
          </ac:picMkLst>
        </pc:picChg>
      </pc:sldChg>
      <pc:sldChg chg="addSp delSp modSp new mod">
        <pc:chgData name="Jerry Hancock" userId="91e7f7fd583512f3" providerId="LiveId" clId="{EC272562-F34F-4176-989F-3ACFDF69083D}" dt="2022-05-27T21:09:04.682" v="106" actId="1076"/>
        <pc:sldMkLst>
          <pc:docMk/>
          <pc:sldMk cId="3469389076" sldId="263"/>
        </pc:sldMkLst>
        <pc:spChg chg="mod">
          <ac:chgData name="Jerry Hancock" userId="91e7f7fd583512f3" providerId="LiveId" clId="{EC272562-F34F-4176-989F-3ACFDF69083D}" dt="2022-05-27T21:08:13.422" v="98" actId="27636"/>
          <ac:spMkLst>
            <pc:docMk/>
            <pc:sldMk cId="3469389076" sldId="263"/>
            <ac:spMk id="2" creationId="{114D3267-EC5A-DB33-7532-07DF7CD0B5B6}"/>
          </ac:spMkLst>
        </pc:spChg>
        <pc:spChg chg="del">
          <ac:chgData name="Jerry Hancock" userId="91e7f7fd583512f3" providerId="LiveId" clId="{EC272562-F34F-4176-989F-3ACFDF69083D}" dt="2022-05-27T21:08:19.392" v="99" actId="478"/>
          <ac:spMkLst>
            <pc:docMk/>
            <pc:sldMk cId="3469389076" sldId="263"/>
            <ac:spMk id="3" creationId="{780EADEE-FBD9-E1F3-B00D-B6A06B7573AE}"/>
          </ac:spMkLst>
        </pc:spChg>
        <pc:picChg chg="add mod">
          <ac:chgData name="Jerry Hancock" userId="91e7f7fd583512f3" providerId="LiveId" clId="{EC272562-F34F-4176-989F-3ACFDF69083D}" dt="2022-05-27T21:09:02.893" v="105" actId="1076"/>
          <ac:picMkLst>
            <pc:docMk/>
            <pc:sldMk cId="3469389076" sldId="263"/>
            <ac:picMk id="5" creationId="{D44B6397-0A85-B5F3-0A95-D3C064FEF1C0}"/>
          </ac:picMkLst>
        </pc:picChg>
        <pc:picChg chg="add mod">
          <ac:chgData name="Jerry Hancock" userId="91e7f7fd583512f3" providerId="LiveId" clId="{EC272562-F34F-4176-989F-3ACFDF69083D}" dt="2022-05-27T21:09:04.682" v="106" actId="1076"/>
          <ac:picMkLst>
            <pc:docMk/>
            <pc:sldMk cId="3469389076" sldId="263"/>
            <ac:picMk id="7" creationId="{6034752A-5C6B-FEB2-4370-AF1B1386C265}"/>
          </ac:picMkLst>
        </pc:picChg>
      </pc:sldChg>
      <pc:sldChg chg="addSp delSp modSp new mod">
        <pc:chgData name="Jerry Hancock" userId="91e7f7fd583512f3" providerId="LiveId" clId="{EC272562-F34F-4176-989F-3ACFDF69083D}" dt="2022-05-27T21:10:23.925" v="156" actId="1076"/>
        <pc:sldMkLst>
          <pc:docMk/>
          <pc:sldMk cId="299584251" sldId="264"/>
        </pc:sldMkLst>
        <pc:spChg chg="mod ord">
          <ac:chgData name="Jerry Hancock" userId="91e7f7fd583512f3" providerId="LiveId" clId="{EC272562-F34F-4176-989F-3ACFDF69083D}" dt="2022-05-27T21:10:10.784" v="153" actId="1076"/>
          <ac:spMkLst>
            <pc:docMk/>
            <pc:sldMk cId="299584251" sldId="264"/>
            <ac:spMk id="2" creationId="{DCC6E93F-35FD-B4C4-0D7F-807A50B0741D}"/>
          </ac:spMkLst>
        </pc:spChg>
        <pc:spChg chg="del">
          <ac:chgData name="Jerry Hancock" userId="91e7f7fd583512f3" providerId="LiveId" clId="{EC272562-F34F-4176-989F-3ACFDF69083D}" dt="2022-05-27T21:09:38.609" v="149" actId="478"/>
          <ac:spMkLst>
            <pc:docMk/>
            <pc:sldMk cId="299584251" sldId="264"/>
            <ac:spMk id="3" creationId="{4C65CB34-AC35-1AC8-11A4-EB6F505696A0}"/>
          </ac:spMkLst>
        </pc:spChg>
        <pc:picChg chg="add mod">
          <ac:chgData name="Jerry Hancock" userId="91e7f7fd583512f3" providerId="LiveId" clId="{EC272562-F34F-4176-989F-3ACFDF69083D}" dt="2022-05-27T21:10:23.925" v="156" actId="1076"/>
          <ac:picMkLst>
            <pc:docMk/>
            <pc:sldMk cId="299584251" sldId="264"/>
            <ac:picMk id="5" creationId="{8487AACA-6895-DC8D-9454-97DC4F44AEEE}"/>
          </ac:picMkLst>
        </pc:picChg>
      </pc:sldChg>
      <pc:sldChg chg="addSp delSp modSp new mod">
        <pc:chgData name="Jerry Hancock" userId="91e7f7fd583512f3" providerId="LiveId" clId="{EC272562-F34F-4176-989F-3ACFDF69083D}" dt="2022-05-27T21:11:27.920" v="187" actId="1076"/>
        <pc:sldMkLst>
          <pc:docMk/>
          <pc:sldMk cId="2476071352" sldId="265"/>
        </pc:sldMkLst>
        <pc:spChg chg="mod">
          <ac:chgData name="Jerry Hancock" userId="91e7f7fd583512f3" providerId="LiveId" clId="{EC272562-F34F-4176-989F-3ACFDF69083D}" dt="2022-05-27T21:11:07.043" v="184" actId="27636"/>
          <ac:spMkLst>
            <pc:docMk/>
            <pc:sldMk cId="2476071352" sldId="265"/>
            <ac:spMk id="2" creationId="{C2C923AD-74C5-8459-E560-92EAB94BC840}"/>
          </ac:spMkLst>
        </pc:spChg>
        <pc:spChg chg="del">
          <ac:chgData name="Jerry Hancock" userId="91e7f7fd583512f3" providerId="LiveId" clId="{EC272562-F34F-4176-989F-3ACFDF69083D}" dt="2022-05-27T21:11:10.625" v="185" actId="478"/>
          <ac:spMkLst>
            <pc:docMk/>
            <pc:sldMk cId="2476071352" sldId="265"/>
            <ac:spMk id="3" creationId="{71EF4CB4-09D8-00D4-DC1E-4A8230480B22}"/>
          </ac:spMkLst>
        </pc:spChg>
        <pc:picChg chg="add mod">
          <ac:chgData name="Jerry Hancock" userId="91e7f7fd583512f3" providerId="LiveId" clId="{EC272562-F34F-4176-989F-3ACFDF69083D}" dt="2022-05-27T21:11:27.920" v="187" actId="1076"/>
          <ac:picMkLst>
            <pc:docMk/>
            <pc:sldMk cId="2476071352" sldId="265"/>
            <ac:picMk id="5" creationId="{BEE27EE2-8484-AEF3-6CEA-89CDFAF93A9D}"/>
          </ac:picMkLst>
        </pc:picChg>
      </pc:sldChg>
      <pc:sldChg chg="new">
        <pc:chgData name="Jerry Hancock" userId="91e7f7fd583512f3" providerId="LiveId" clId="{EC272562-F34F-4176-989F-3ACFDF69083D}" dt="2022-05-27T21:11:30.589" v="188" actId="680"/>
        <pc:sldMkLst>
          <pc:docMk/>
          <pc:sldMk cId="2666983" sldId="266"/>
        </pc:sldMkLst>
      </pc:sldChg>
    </pc:docChg>
  </pc:docChgLst>
  <pc:docChgLst>
    <pc:chgData name="Jerry Hancock" userId="91e7f7fd583512f3" providerId="LiveId" clId="{EB9067B3-1E92-4BBE-BA14-36B311CAD7DF}"/>
    <pc:docChg chg="addSld modSld">
      <pc:chgData name="Jerry Hancock" userId="91e7f7fd583512f3" providerId="LiveId" clId="{EB9067B3-1E92-4BBE-BA14-36B311CAD7DF}" dt="2022-04-30T06:28:57.999" v="43" actId="680"/>
      <pc:docMkLst>
        <pc:docMk/>
      </pc:docMkLst>
      <pc:sldChg chg="addSp modSp mod">
        <pc:chgData name="Jerry Hancock" userId="91e7f7fd583512f3" providerId="LiveId" clId="{EB9067B3-1E92-4BBE-BA14-36B311CAD7DF}" dt="2022-04-30T06:24:52.303" v="42" actId="1037"/>
        <pc:sldMkLst>
          <pc:docMk/>
          <pc:sldMk cId="2903723716" sldId="258"/>
        </pc:sldMkLst>
        <pc:spChg chg="mod">
          <ac:chgData name="Jerry Hancock" userId="91e7f7fd583512f3" providerId="LiveId" clId="{EB9067B3-1E92-4BBE-BA14-36B311CAD7DF}" dt="2022-04-29T06:19:49.129" v="2" actId="1076"/>
          <ac:spMkLst>
            <pc:docMk/>
            <pc:sldMk cId="2903723716" sldId="258"/>
            <ac:spMk id="6" creationId="{3E7D7834-65D5-4DF8-B792-6905EC61F10E}"/>
          </ac:spMkLst>
        </pc:spChg>
        <pc:spChg chg="mod">
          <ac:chgData name="Jerry Hancock" userId="91e7f7fd583512f3" providerId="LiveId" clId="{EB9067B3-1E92-4BBE-BA14-36B311CAD7DF}" dt="2022-04-30T06:24:52.303" v="42" actId="1037"/>
          <ac:spMkLst>
            <pc:docMk/>
            <pc:sldMk cId="2903723716" sldId="258"/>
            <ac:spMk id="7" creationId="{490EC8DD-F2EC-440A-9ED4-585BC3F2ED75}"/>
          </ac:spMkLst>
        </pc:spChg>
        <pc:spChg chg="mod">
          <ac:chgData name="Jerry Hancock" userId="91e7f7fd583512f3" providerId="LiveId" clId="{EB9067B3-1E92-4BBE-BA14-36B311CAD7DF}" dt="2022-04-29T06:19:59.725" v="3" actId="1038"/>
          <ac:spMkLst>
            <pc:docMk/>
            <pc:sldMk cId="2903723716" sldId="258"/>
            <ac:spMk id="9" creationId="{D969083E-9741-4FF5-A18E-2E47764F2301}"/>
          </ac:spMkLst>
        </pc:spChg>
        <pc:spChg chg="add mod">
          <ac:chgData name="Jerry Hancock" userId="91e7f7fd583512f3" providerId="LiveId" clId="{EB9067B3-1E92-4BBE-BA14-36B311CAD7DF}" dt="2022-04-29T06:20:11.990" v="5" actId="207"/>
          <ac:spMkLst>
            <pc:docMk/>
            <pc:sldMk cId="2903723716" sldId="258"/>
            <ac:spMk id="12" creationId="{B18B551F-EDD2-4A18-87EB-2AD354B9E284}"/>
          </ac:spMkLst>
        </pc:spChg>
        <pc:spChg chg="add mod">
          <ac:chgData name="Jerry Hancock" userId="91e7f7fd583512f3" providerId="LiveId" clId="{EB9067B3-1E92-4BBE-BA14-36B311CAD7DF}" dt="2022-04-30T06:20:35.555" v="14" actId="207"/>
          <ac:spMkLst>
            <pc:docMk/>
            <pc:sldMk cId="2903723716" sldId="258"/>
            <ac:spMk id="13" creationId="{741FFC2F-5016-4151-85AB-DF02ED793236}"/>
          </ac:spMkLst>
        </pc:spChg>
        <pc:spChg chg="add mod">
          <ac:chgData name="Jerry Hancock" userId="91e7f7fd583512f3" providerId="LiveId" clId="{EB9067B3-1E92-4BBE-BA14-36B311CAD7DF}" dt="2022-04-30T06:20:44.770" v="18" actId="20577"/>
          <ac:spMkLst>
            <pc:docMk/>
            <pc:sldMk cId="2903723716" sldId="258"/>
            <ac:spMk id="14" creationId="{9F22BC60-91A9-405A-A9AE-F5AE63E49CB5}"/>
          </ac:spMkLst>
        </pc:spChg>
        <pc:spChg chg="add mod">
          <ac:chgData name="Jerry Hancock" userId="91e7f7fd583512f3" providerId="LiveId" clId="{EB9067B3-1E92-4BBE-BA14-36B311CAD7DF}" dt="2022-04-30T06:21:12.480" v="24" actId="20577"/>
          <ac:spMkLst>
            <pc:docMk/>
            <pc:sldMk cId="2903723716" sldId="258"/>
            <ac:spMk id="15" creationId="{57773578-529E-44ED-8C64-BF66E57F3B50}"/>
          </ac:spMkLst>
        </pc:spChg>
        <pc:spChg chg="add mod">
          <ac:chgData name="Jerry Hancock" userId="91e7f7fd583512f3" providerId="LiveId" clId="{EB9067B3-1E92-4BBE-BA14-36B311CAD7DF}" dt="2022-04-30T06:21:37.323" v="28" actId="20577"/>
          <ac:spMkLst>
            <pc:docMk/>
            <pc:sldMk cId="2903723716" sldId="258"/>
            <ac:spMk id="16" creationId="{1B4C6A4F-D49B-4B87-BE97-3E6440AE3F2B}"/>
          </ac:spMkLst>
        </pc:spChg>
        <pc:spChg chg="add mod">
          <ac:chgData name="Jerry Hancock" userId="91e7f7fd583512f3" providerId="LiveId" clId="{EB9067B3-1E92-4BBE-BA14-36B311CAD7DF}" dt="2022-04-30T06:24:20.555" v="34" actId="20577"/>
          <ac:spMkLst>
            <pc:docMk/>
            <pc:sldMk cId="2903723716" sldId="258"/>
            <ac:spMk id="17" creationId="{25702516-B594-487C-9354-5F76D06F41FD}"/>
          </ac:spMkLst>
        </pc:spChg>
        <pc:spChg chg="add mod">
          <ac:chgData name="Jerry Hancock" userId="91e7f7fd583512f3" providerId="LiveId" clId="{EB9067B3-1E92-4BBE-BA14-36B311CAD7DF}" dt="2022-04-30T06:24:31.564" v="38" actId="20577"/>
          <ac:spMkLst>
            <pc:docMk/>
            <pc:sldMk cId="2903723716" sldId="258"/>
            <ac:spMk id="18" creationId="{5CC76520-8FF8-4964-8FB9-3546005D3279}"/>
          </ac:spMkLst>
        </pc:spChg>
      </pc:sldChg>
      <pc:sldChg chg="new">
        <pc:chgData name="Jerry Hancock" userId="91e7f7fd583512f3" providerId="LiveId" clId="{EB9067B3-1E92-4BBE-BA14-36B311CAD7DF}" dt="2022-04-30T06:28:57.999" v="43" actId="680"/>
        <pc:sldMkLst>
          <pc:docMk/>
          <pc:sldMk cId="3935310101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F90B-1D20-4E5C-B7E9-D50623695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C2522-9E23-4E31-B9BB-7242A34CB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875EF-898A-4A5A-AEFA-BA74C704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3C82-E925-4B55-AA19-78C4538222B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F78B1-C0BB-4AF0-BA8F-504C1942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22428-13C8-43C0-A708-E91691E5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EA97-96D3-4536-BB40-CB405B5F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9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518F-5C61-4957-95F7-873C2396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E1ED5-F547-4464-950A-365BD86DB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DFEB9-68A0-41D1-9635-2A98CA6C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3C82-E925-4B55-AA19-78C4538222B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8DA86-F943-4493-B975-E045054A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A98C0-B5AA-4AB7-9E29-AC95A337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EA97-96D3-4536-BB40-CB405B5F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C0B3F4-43D2-40CD-BAF6-1864FD944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4A42D-3BF8-4CF2-8472-1CA9BB268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606BC-E65C-4B92-921C-1EBC39F5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3C82-E925-4B55-AA19-78C4538222B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81190-055E-4E6A-8B34-E1B9F360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935F7-EDCC-4D07-A98C-F3FCCA89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EA97-96D3-4536-BB40-CB405B5F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5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74C2B-BCA1-4FCA-A681-97C7D4D4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08F4B-C248-4488-8778-2FDB55A81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B67CF-5E3C-413F-A08C-1C450816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3C82-E925-4B55-AA19-78C4538222B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D159F-5B7D-47B3-AFD6-D6A7D793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A3483-4698-4813-9486-39D2BD5D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EA97-96D3-4536-BB40-CB405B5F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0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E22D6-9E9B-4E7E-95A0-AA7FD0FD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95BB2-037D-42D1-BE5E-60525D1AB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48DC4-561D-4D19-8B95-474D1BB6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3C82-E925-4B55-AA19-78C4538222B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0A8FB-8F71-4F47-8196-5337A19C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BA74B-9BF3-43BF-8C18-C3DF0F5A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EA97-96D3-4536-BB40-CB405B5F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9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900B-8208-43E6-B300-CA4F2FA5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A9C4-2AB6-44B5-8F5A-63935BBC4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9BDE5-EF87-4C7B-96AF-D8631BFDC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E2B58-5DB1-4AD1-88B8-BA2F11FE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3C82-E925-4B55-AA19-78C4538222B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66573-BC2E-438A-9B75-26F4200D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ABBDB-BB4C-4FE0-8BE7-22E111B1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EA97-96D3-4536-BB40-CB405B5F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3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D456-A90C-4DC6-B1EE-FCC1F97E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D4FC0-95A3-47C3-B457-0CA9C8187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2C0B2-EF05-41D2-83B6-EEBAF6EFD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BA2FD-9E89-4465-85A0-216A9C56C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66D14-68B9-4366-A36C-816174630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E018C-0FAE-4F69-9112-787D9B14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3C82-E925-4B55-AA19-78C4538222B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A6E46-ECDE-4ADA-9513-48F9AD13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C1F8C6-4DAD-4830-9CAC-532059E2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EA97-96D3-4536-BB40-CB405B5F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39FE-8477-456D-B609-9E5A8A57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37C2E-3A4A-4546-A3A5-4288F914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3C82-E925-4B55-AA19-78C4538222B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9E677-04F2-4AA5-B16C-9B873D19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13F7B-BFF9-4329-BDBF-B4B245DF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EA97-96D3-4536-BB40-CB405B5F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7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EDAFD-E7F2-4693-82AE-0E0F2A6F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3C82-E925-4B55-AA19-78C4538222B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BA6908-8A0C-48C5-9C87-E519863F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2610A-2A5A-4A27-8266-1CF6534C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EA97-96D3-4536-BB40-CB405B5F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2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3CBD-0996-4EAC-A0C9-B7A563A8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ED8CD-B65A-4D33-ABA0-024F3BC80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76384-E514-4733-944D-EB1F98A9A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B0B68-A763-49F5-9395-D3744679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3C82-E925-4B55-AA19-78C4538222B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176AB-8F0C-46CE-8DC6-DD86A8B1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AFB27-28C0-44DE-BB71-3D14AA2C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EA97-96D3-4536-BB40-CB405B5F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6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2201-47F7-4593-AAA1-C2E519B7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032CD-BCE7-44C9-A6A7-1DB19D07A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38D17-7484-4EB8-9474-3D401B344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63F6A-3116-4F44-8C3A-EAD9EF40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3C82-E925-4B55-AA19-78C4538222B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705F2-2D55-4933-923A-C7262023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2117C-7F8C-44E7-833E-6E86B6DA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EA97-96D3-4536-BB40-CB405B5F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9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250518-07B0-4903-B38C-58137A98F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0D5BC-0DEC-42F2-9F06-8FF9EF91A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86461-E052-4664-BE72-BACCAEEC1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A3C82-E925-4B55-AA19-78C4538222B8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53799-2697-4002-AD54-5ED615ED5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C519F-3539-4E0B-8340-9070E814D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EA97-96D3-4536-BB40-CB405B5F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1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CCAA-2FC6-401D-A194-FA60F0273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Truss </a:t>
            </a:r>
            <a:r>
              <a:rPr lang="en-US" dirty="0" err="1"/>
              <a:t>Explination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FF556-0E91-47F5-A70E-419C1BAC29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2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23AD-74C5-8459-E560-92EAB94B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Trus</a:t>
            </a:r>
            <a:r>
              <a:rPr lang="en-US" dirty="0"/>
              <a:t> 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27EE2-8484-AEF3-6CEA-89CDFAF93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43686"/>
            <a:ext cx="12192000" cy="56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7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D6F6-E93E-4FC0-F2BC-E424C405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63832-2CA2-7D2C-7676-947F17855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81E0-269C-46FA-8C83-42188AA2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2DCB0514-8455-466F-A93C-4216236D0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2665" y="-89127"/>
            <a:ext cx="4991100" cy="7681756"/>
          </a:xfrm>
        </p:spPr>
      </p:pic>
    </p:spTree>
    <p:extLst>
      <p:ext uri="{BB962C8B-B14F-4D97-AF65-F5344CB8AC3E}">
        <p14:creationId xmlns:p14="http://schemas.microsoft.com/office/powerpoint/2010/main" val="198771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9893-69FC-42CE-957A-1EF69470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A32F026-82FD-4758-8914-EB681FE2C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4792" y="-2373966"/>
            <a:ext cx="8464263" cy="1095375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7D7834-65D5-4DF8-B792-6905EC61F10E}"/>
              </a:ext>
            </a:extLst>
          </p:cNvPr>
          <p:cNvSpPr/>
          <p:nvPr/>
        </p:nvSpPr>
        <p:spPr>
          <a:xfrm>
            <a:off x="725658" y="2552700"/>
            <a:ext cx="3122442" cy="262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0EC8DD-F2EC-440A-9ED4-585BC3F2ED75}"/>
              </a:ext>
            </a:extLst>
          </p:cNvPr>
          <p:cNvSpPr/>
          <p:nvPr/>
        </p:nvSpPr>
        <p:spPr>
          <a:xfrm>
            <a:off x="1462049" y="829335"/>
            <a:ext cx="2385060" cy="17227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193C44-D637-418A-9C97-6A9DBAAD019D}"/>
              </a:ext>
            </a:extLst>
          </p:cNvPr>
          <p:cNvSpPr/>
          <p:nvPr/>
        </p:nvSpPr>
        <p:spPr>
          <a:xfrm>
            <a:off x="3848100" y="829994"/>
            <a:ext cx="1989992" cy="38545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9083E-9741-4FF5-A18E-2E47764F2301}"/>
              </a:ext>
            </a:extLst>
          </p:cNvPr>
          <p:cNvSpPr/>
          <p:nvPr/>
        </p:nvSpPr>
        <p:spPr>
          <a:xfrm>
            <a:off x="5852160" y="829994"/>
            <a:ext cx="1491176" cy="17227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974FB-7430-40AB-9BD0-BEC3F38FE054}"/>
              </a:ext>
            </a:extLst>
          </p:cNvPr>
          <p:cNvSpPr/>
          <p:nvPr/>
        </p:nvSpPr>
        <p:spPr>
          <a:xfrm>
            <a:off x="5838092" y="2552700"/>
            <a:ext cx="633046" cy="21318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37573A-2F2C-4CF4-8932-415C4367A606}"/>
              </a:ext>
            </a:extLst>
          </p:cNvPr>
          <p:cNvSpPr/>
          <p:nvPr/>
        </p:nvSpPr>
        <p:spPr>
          <a:xfrm>
            <a:off x="6471138" y="3185035"/>
            <a:ext cx="1223890" cy="149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8B551F-EDD2-4A18-87EB-2AD354B9E284}"/>
              </a:ext>
            </a:extLst>
          </p:cNvPr>
          <p:cNvSpPr/>
          <p:nvPr/>
        </p:nvSpPr>
        <p:spPr>
          <a:xfrm>
            <a:off x="6471138" y="2552700"/>
            <a:ext cx="633046" cy="6323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1FFC2F-5016-4151-85AB-DF02ED793236}"/>
              </a:ext>
            </a:extLst>
          </p:cNvPr>
          <p:cNvSpPr/>
          <p:nvPr/>
        </p:nvSpPr>
        <p:spPr>
          <a:xfrm>
            <a:off x="1701462" y="312787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22BC60-91A9-405A-A9AE-F5AE63E49CB5}"/>
              </a:ext>
            </a:extLst>
          </p:cNvPr>
          <p:cNvSpPr/>
          <p:nvPr/>
        </p:nvSpPr>
        <p:spPr>
          <a:xfrm>
            <a:off x="2256189" y="1341785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US" sz="5400" b="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773578-529E-44ED-8C64-BF66E57F3B50}"/>
              </a:ext>
            </a:extLst>
          </p:cNvPr>
          <p:cNvSpPr/>
          <p:nvPr/>
        </p:nvSpPr>
        <p:spPr>
          <a:xfrm>
            <a:off x="4601961" y="2155557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4C6A4F-D49B-4B87-BE97-3E6440AE3F2B}"/>
              </a:ext>
            </a:extLst>
          </p:cNvPr>
          <p:cNvSpPr/>
          <p:nvPr/>
        </p:nvSpPr>
        <p:spPr>
          <a:xfrm>
            <a:off x="6212337" y="1243221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702516-B594-487C-9354-5F76D06F41FD}"/>
              </a:ext>
            </a:extLst>
          </p:cNvPr>
          <p:cNvSpPr/>
          <p:nvPr/>
        </p:nvSpPr>
        <p:spPr>
          <a:xfrm>
            <a:off x="5736394" y="3457473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E1</a:t>
            </a:r>
            <a:endParaRPr lang="en-US" sz="5400" b="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C76520-8FF8-4964-8FB9-3546005D3279}"/>
              </a:ext>
            </a:extLst>
          </p:cNvPr>
          <p:cNvSpPr/>
          <p:nvPr/>
        </p:nvSpPr>
        <p:spPr>
          <a:xfrm>
            <a:off x="6646104" y="3448431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E2</a:t>
            </a:r>
            <a:endParaRPr lang="en-US" sz="5400" b="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72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A2B2-FA0E-CD7C-24FE-55728437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875"/>
          </a:xfrm>
        </p:spPr>
        <p:txBody>
          <a:bodyPr>
            <a:normAutofit fontScale="90000"/>
          </a:bodyPr>
          <a:lstStyle/>
          <a:p>
            <a:r>
              <a:rPr lang="en-US" dirty="0"/>
              <a:t>Truss A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9290C-A6E1-B65A-464B-886724E8F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889000"/>
            <a:ext cx="9486900" cy="59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7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7FE5FC-B1E3-EEC7-7566-8133D5C5E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841" y="-131569"/>
            <a:ext cx="10800659" cy="7510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E15A2D-114E-4DD6-A8A3-CCEA681C4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875"/>
          </a:xfrm>
        </p:spPr>
        <p:txBody>
          <a:bodyPr>
            <a:normAutofit fontScale="90000"/>
          </a:bodyPr>
          <a:lstStyle/>
          <a:p>
            <a:r>
              <a:rPr lang="en-US" dirty="0"/>
              <a:t>Struss B</a:t>
            </a:r>
          </a:p>
        </p:txBody>
      </p:sp>
    </p:spTree>
    <p:extLst>
      <p:ext uri="{BB962C8B-B14F-4D97-AF65-F5344CB8AC3E}">
        <p14:creationId xmlns:p14="http://schemas.microsoft.com/office/powerpoint/2010/main" val="393531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C7E3-816D-335F-5AD4-DC911397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 fontScale="90000"/>
          </a:bodyPr>
          <a:lstStyle/>
          <a:p>
            <a:r>
              <a:rPr lang="en-US" dirty="0"/>
              <a:t>Truss 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EA688-C9D7-93EA-8281-3A63244F5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30" y="1417387"/>
            <a:ext cx="11278885" cy="4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9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2478-EE0A-D348-883D-87951C64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175"/>
          </a:xfrm>
        </p:spPr>
        <p:txBody>
          <a:bodyPr>
            <a:normAutofit fontScale="90000"/>
          </a:bodyPr>
          <a:lstStyle/>
          <a:p>
            <a:r>
              <a:rPr lang="en-US" dirty="0"/>
              <a:t>Truss 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8A08B-5D79-1BDF-27F6-2C4328D93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7" y="1452286"/>
            <a:ext cx="8789077" cy="52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4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3267-EC5A-DB33-7532-07DF7CD0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Truss D and 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B6397-0A85-B5F3-0A95-D3C064FEF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12" y="914400"/>
            <a:ext cx="5960688" cy="4569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34752A-5C6B-FEB2-4370-AF1B1386C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382" y="2456995"/>
            <a:ext cx="4963218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8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87AACA-6895-DC8D-9454-97DC4F44A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39" y="622300"/>
            <a:ext cx="9523762" cy="6502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C6E93F-35FD-B4C4-0D7F-807A50B0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1925"/>
            <a:ext cx="10515600" cy="460375"/>
          </a:xfrm>
        </p:spPr>
        <p:txBody>
          <a:bodyPr>
            <a:normAutofit fontScale="90000"/>
          </a:bodyPr>
          <a:lstStyle/>
          <a:p>
            <a:r>
              <a:rPr lang="en-US" dirty="0"/>
              <a:t>Truss D and E with Stair floor Cross</a:t>
            </a:r>
          </a:p>
        </p:txBody>
      </p:sp>
    </p:spTree>
    <p:extLst>
      <p:ext uri="{BB962C8B-B14F-4D97-AF65-F5344CB8AC3E}">
        <p14:creationId xmlns:p14="http://schemas.microsoft.com/office/powerpoint/2010/main" val="29958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31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Truss Explination</vt:lpstr>
      <vt:lpstr>PowerPoint Presentation</vt:lpstr>
      <vt:lpstr>PowerPoint Presentation</vt:lpstr>
      <vt:lpstr>Truss A B</vt:lpstr>
      <vt:lpstr>Struss B</vt:lpstr>
      <vt:lpstr>Truss C</vt:lpstr>
      <vt:lpstr>Truss C</vt:lpstr>
      <vt:lpstr>Truss D and E</vt:lpstr>
      <vt:lpstr>Truss D and E with Stair floor Cross</vt:lpstr>
      <vt:lpstr>Trus 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Truss Explination</dc:title>
  <dc:creator>Jerry Hancock</dc:creator>
  <cp:lastModifiedBy>Jerry Hancock</cp:lastModifiedBy>
  <cp:revision>1</cp:revision>
  <dcterms:created xsi:type="dcterms:W3CDTF">2022-04-29T05:24:12Z</dcterms:created>
  <dcterms:modified xsi:type="dcterms:W3CDTF">2022-05-27T21:11:39Z</dcterms:modified>
</cp:coreProperties>
</file>